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D7B9-3EF4-9237-4E1A-EF12919E84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CB1F3-341B-BCE3-1159-505221C20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D46EC-8952-04F1-0B84-A1AC89B4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F515E-B57C-1521-91E2-454C28711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C9C1D-2F06-C5DE-4F28-8D45BF0D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2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134D2-2CE8-C0B2-3CC1-7E2EBAB3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8D6A86-F31E-6D34-23F7-E980927DB3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58F6D-37F9-390F-C7D8-30EE58116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65F2A-EDAB-FFF0-8520-26485236C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64BC5-7566-9B78-B75C-89DF77C73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0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6D87A-61C2-F2BD-FA32-79786C1A40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F8904-6740-A0BE-0A0D-CC59C393B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7F262-6668-7222-6F75-955BA44A6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DABA9-619A-900D-F371-CD71424EC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D7D09-FF96-A2F7-CF67-0D0852E5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7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DC046-CAD8-752F-D908-99ADBF02C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5B079-A5CA-3EC9-2B75-24F2E4813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70815-6282-7AEB-F194-BD48C72D1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46D63-51FD-45C4-401A-07CD2037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47426-19AE-1E5C-2B56-28D970654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7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7DFBA-5E11-0873-DC77-DAB23FF67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AE5CA-0D95-B036-2841-54133F7C6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1AE02-3238-73C0-118A-7EB90F56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8A2C4-D44A-F230-5DC8-8606EB690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51C7A-0819-24B5-E91C-FEF6E40F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8520F-B672-D70B-930E-0270B8AB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AB036-A14A-7E36-3C3E-8B9F891616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BAD5E3-8662-9275-30CA-6E22B7975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2E3E5-A070-1E34-8B10-3B5D3298C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B9FDF-1179-AA21-CD21-DE1EB0D97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516F3E-9316-1FAC-3224-6146DC54D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31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280FA-7B21-6037-B760-C17374FDF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3681B-C485-6153-49CD-095008E5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CC1C5-9AA4-29CD-B3C0-29089FB14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6265B6-D867-9393-826F-00F0155A8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646353-876A-4EE6-1643-BD681AAF6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A717D7-F857-B6EA-A220-AA82E88E8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1A0A4B-0056-E37C-8E60-0A32A379B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F619A-4254-5E52-264D-621E16C7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0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B3EA5-9A0F-1D4E-A2A0-178192752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57D882-C59B-363C-4643-E7668BAAD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7CC773-D0C4-01E0-ACE1-511F56A9A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B06BD1-A63E-DFD7-997D-7795D0EE4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23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29C53-3135-58A2-4A19-5DC97CBE6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8844BB-72F6-2275-E4D8-2962CAA13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8BC61-FAB9-1A7D-3DE2-C1462565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8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C9243-82AC-17F2-1539-E17D42058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AD0C4-D1D6-1E0C-3152-27134FD34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9F93E-6BD7-A6A6-0930-19DB4C4C2E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57683-E492-32D1-869C-9661D7ED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821EC-574D-6348-CCF4-C22475291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055FA-34C2-A5CB-1720-3DE86DC42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4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B2F20-45AA-0D3F-0262-1974CFDB3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38164C-7062-1BD6-1793-451E04A712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9070A-2637-3963-D4EA-A54D1783F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1C66F7-61F5-D0AA-54EC-9795B12D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ABD2C1-BA89-BC65-FAAF-59207663D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D1C95-4A27-D21B-B4B3-21FD7A31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6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F42586-043C-9E91-5311-1A2E5080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8C724-9C0C-C9A8-0C5E-FCA5D86E4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A8782-D707-09D1-4319-8A96C1F2E8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944E27-BC18-48D0-A3E4-9008FE9A94CD}" type="datetimeFigureOut">
              <a:rPr lang="en-US" smtClean="0"/>
              <a:t>18-Feb-26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A08A9-31EE-F3A9-78FB-516B23E60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636D8-676B-098A-6208-6722F20A75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32E771-DABB-4BE1-8AAC-C577BDE0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3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0ED78-6EEB-45DC-EF71-CD6FD3DC63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gfgfg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6179E9-3F97-7613-B93C-E38C1B65B9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15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gfgfg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Mariam Sbeity</dc:creator>
  <cp:lastModifiedBy>Mariam Sbeity</cp:lastModifiedBy>
  <cp:revision>1</cp:revision>
  <dcterms:created xsi:type="dcterms:W3CDTF">2026-02-18T09:06:10Z</dcterms:created>
  <dcterms:modified xsi:type="dcterms:W3CDTF">2026-02-18T09:06:14Z</dcterms:modified>
</cp:coreProperties>
</file>